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257" r:id="rId3"/>
    <p:sldId id="273" r:id="rId4"/>
    <p:sldId id="274" r:id="rId5"/>
    <p:sldId id="275" r:id="rId6"/>
    <p:sldId id="262" r:id="rId7"/>
    <p:sldId id="263" r:id="rId8"/>
    <p:sldId id="264" r:id="rId9"/>
    <p:sldId id="265" r:id="rId10"/>
    <p:sldId id="261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6" r:id="rId19"/>
    <p:sldId id="27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24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B25F-6E5E-498A-AFBB-33A82A514049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FDE5-359C-4C29-963E-9B7D9C4DD77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122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B25F-6E5E-498A-AFBB-33A82A514049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FDE5-359C-4C29-963E-9B7D9C4DD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17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B25F-6E5E-498A-AFBB-33A82A514049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FDE5-359C-4C29-963E-9B7D9C4DD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12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B25F-6E5E-498A-AFBB-33A82A514049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FDE5-359C-4C29-963E-9B7D9C4DD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21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B25F-6E5E-498A-AFBB-33A82A514049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FDE5-359C-4C29-963E-9B7D9C4DD77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38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B25F-6E5E-498A-AFBB-33A82A514049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FDE5-359C-4C29-963E-9B7D9C4DD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51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B25F-6E5E-498A-AFBB-33A82A514049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FDE5-359C-4C29-963E-9B7D9C4DD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85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B25F-6E5E-498A-AFBB-33A82A514049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FDE5-359C-4C29-963E-9B7D9C4DD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23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B25F-6E5E-498A-AFBB-33A82A514049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FDE5-359C-4C29-963E-9B7D9C4DD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8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F4D4B25F-6E5E-498A-AFBB-33A82A514049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18FDE5-359C-4C29-963E-9B7D9C4DD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0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B25F-6E5E-498A-AFBB-33A82A514049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FDE5-359C-4C29-963E-9B7D9C4DD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15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4D4B25F-6E5E-498A-AFBB-33A82A514049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C18FDE5-359C-4C29-963E-9B7D9C4DD77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24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533400"/>
            <a:ext cx="2996826" cy="23492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5913" y="35814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Wire Sculpture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078026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0" y="381000"/>
            <a:ext cx="37973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4150" y="64008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Holier Than Thou </a:t>
            </a:r>
            <a:r>
              <a:rPr lang="en-US" sz="1400" dirty="0" smtClean="0"/>
              <a:t>by Seward Johnson © 1984 The Seward Johnson Atelier, Inc</a:t>
            </a:r>
            <a:r>
              <a:rPr lang="en-US" dirty="0" smtClean="0"/>
              <a:t>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86678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33400"/>
            <a:ext cx="3489881" cy="5649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150" y="64008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Holding Out </a:t>
            </a:r>
            <a:r>
              <a:rPr lang="en-US" sz="1400" dirty="0" smtClean="0"/>
              <a:t>by Seward Johnson © 1987 The Seward Johnson Atelier, Inc.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149474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609600"/>
            <a:ext cx="36576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150" y="6400800"/>
            <a:ext cx="880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Monet, Our Visiting Artist </a:t>
            </a:r>
            <a:r>
              <a:rPr lang="en-US" sz="1400" dirty="0" smtClean="0"/>
              <a:t>by Seward Johnson © 2004  The Seward Johnson Atelier, Inc. - Photo by Carl Deal III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36230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14400"/>
            <a:ext cx="7391400" cy="49325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150" y="64008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No, Mommy, That One </a:t>
            </a:r>
            <a:r>
              <a:rPr lang="en-US" sz="1400" dirty="0" smtClean="0"/>
              <a:t>by Seward Johnson © 1992 The Seward Johnson Atelier, Inc. - Photo by David W. Steele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84394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81000"/>
            <a:ext cx="4064000" cy="56560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64008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Oops </a:t>
            </a:r>
            <a:r>
              <a:rPr lang="en-US" sz="1400" dirty="0" smtClean="0"/>
              <a:t>by Seward Johnson © 1994 The Seward Johnson Atelier, Inc.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508557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33400"/>
            <a:ext cx="4206022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150" y="64008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Out of Sight </a:t>
            </a:r>
            <a:r>
              <a:rPr lang="en-US" sz="1400" dirty="0" smtClean="0"/>
              <a:t>by Seward Johnson © 1991 The Seward Johnson Atelier, Inc.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544064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685800"/>
            <a:ext cx="4742890" cy="54387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150" y="64008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Sightseeing </a:t>
            </a:r>
            <a:r>
              <a:rPr lang="en-US" sz="1400" dirty="0" smtClean="0"/>
              <a:t>by Seward Johnson © 1987 The Seward Johnson Atelier, Inc.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874461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200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150" y="6400800"/>
            <a:ext cx="876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Things to Do </a:t>
            </a:r>
            <a:r>
              <a:rPr lang="en-US" sz="1400" dirty="0" smtClean="0"/>
              <a:t>by Seward Johnson © 1992 The Seward Johnson Atelier, Inc.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064969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52400"/>
            <a:ext cx="3677603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150" y="64008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Time’s Up </a:t>
            </a:r>
            <a:r>
              <a:rPr lang="en-US" sz="1400" dirty="0" smtClean="0"/>
              <a:t>by Seward Johnson © 1983 The Seward Johnson Atelier, Inc. - Photo by Kenny </a:t>
            </a:r>
            <a:r>
              <a:rPr lang="en-US" sz="1400" dirty="0" err="1" smtClean="0"/>
              <a:t>Ek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715335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4150" y="64008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Hot Weather </a:t>
            </a:r>
            <a:r>
              <a:rPr lang="en-US" sz="1400" dirty="0" smtClean="0"/>
              <a:t>by Seward Johnson © 1981 The Seward Johnson Atelier, Inc.</a:t>
            </a:r>
            <a:endParaRPr lang="en-US" sz="14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52400"/>
            <a:ext cx="3922476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04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00100"/>
            <a:ext cx="7010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975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762000"/>
            <a:ext cx="6696873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95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95400"/>
            <a:ext cx="7239000" cy="40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33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9600"/>
            <a:ext cx="4038600" cy="540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45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04800"/>
            <a:ext cx="3802966" cy="57220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4150" y="64008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Attic Trophy  </a:t>
            </a:r>
            <a:r>
              <a:rPr lang="en-US" sz="1400" dirty="0" smtClean="0"/>
              <a:t>by Seward Johnson © 1992 The Seward Johnson Atelier, Inc. – Photo by David W. Steele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850320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"/>
            <a:ext cx="3962400" cy="594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4150" y="64008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Contact</a:t>
            </a:r>
            <a:r>
              <a:rPr lang="en-US" sz="1400" i="1" dirty="0" smtClean="0"/>
              <a:t> </a:t>
            </a:r>
            <a:r>
              <a:rPr lang="en-US" sz="1400" dirty="0" smtClean="0"/>
              <a:t>by Seward Johnson © 1987 The Seward Johnson Atelier, Inc. – Photo by Carl Deal III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361579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7848600" cy="5238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150" y="64008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Far Out </a:t>
            </a:r>
            <a:r>
              <a:rPr lang="en-US" sz="1400" dirty="0" smtClean="0"/>
              <a:t>by Seward Johnson © 1979 The Seward Johnson Atelier, Inc. – Photo by Kenny </a:t>
            </a:r>
            <a:r>
              <a:rPr lang="en-US" sz="1400" dirty="0" err="1" smtClean="0"/>
              <a:t>Ek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875545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52400"/>
            <a:ext cx="4038877" cy="6057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150" y="64008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God Bless America </a:t>
            </a:r>
            <a:r>
              <a:rPr lang="en-US" sz="1400" dirty="0" smtClean="0"/>
              <a:t>by Seward Johnson © 2005 The Seward Johnson Atelier, Inc.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90684365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51</TotalTime>
  <Words>242</Words>
  <Application>Microsoft Office PowerPoint</Application>
  <PresentationFormat>On-screen Show (4:3)</PresentationFormat>
  <Paragraphs>15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Calibri</vt:lpstr>
      <vt:lpstr>Calibri Light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Lake Sculptures</dc:title>
  <dc:creator>pc</dc:creator>
  <cp:lastModifiedBy>Dawn McDonough</cp:lastModifiedBy>
  <cp:revision>11</cp:revision>
  <dcterms:created xsi:type="dcterms:W3CDTF">2016-04-11T21:26:28Z</dcterms:created>
  <dcterms:modified xsi:type="dcterms:W3CDTF">2016-08-10T16:00:18Z</dcterms:modified>
</cp:coreProperties>
</file>