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2" r:id="rId3"/>
    <p:sldId id="263" r:id="rId4"/>
    <p:sldId id="264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2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D4B25F-6E5E-498A-AFBB-33A82A51404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18FDE5-359C-4C29-963E-9B7D9C4DD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048000" cy="238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352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Gesture Drawing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961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064000" cy="5656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Oops </a:t>
            </a:r>
            <a:r>
              <a:rPr lang="en-US" sz="1400" dirty="0" smtClean="0"/>
              <a:t>by Seward Johnson © 1994 The Seward Johnson Atelier, Inc.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085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20602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Out of Sight </a:t>
            </a:r>
            <a:r>
              <a:rPr lang="en-US" sz="1400" dirty="0" smtClean="0"/>
              <a:t>by Seward Johnson © 1991 The Seward Johnson Atelier, Inc.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4406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4742890" cy="5438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Sightseeing </a:t>
            </a:r>
            <a:r>
              <a:rPr lang="en-US" sz="1400" dirty="0" smtClean="0"/>
              <a:t>by Seward Johnson © 1987 The Seward Johnson Atelier, Inc.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7446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Things to Do </a:t>
            </a:r>
            <a:r>
              <a:rPr lang="en-US" sz="1400" dirty="0" smtClean="0"/>
              <a:t>by Seward Johnson © 1992 The Seward Johnson Atelier, Inc.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496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3677603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Time’s Up </a:t>
            </a:r>
            <a:r>
              <a:rPr lang="en-US" sz="1400" dirty="0" smtClean="0"/>
              <a:t>by Seward Johnson © 1983 The Seward Johnson Atelier, Inc. - Photo by Kenny </a:t>
            </a:r>
            <a:r>
              <a:rPr lang="en-US" sz="1400" dirty="0" err="1" smtClean="0"/>
              <a:t>Ek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1533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Hot Weather </a:t>
            </a:r>
            <a:r>
              <a:rPr lang="en-US" sz="1400" dirty="0" smtClean="0"/>
              <a:t>by Seward Johnson © 1981 The Seward Johnson Atelier, Inc.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392247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3802966" cy="5722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Attic Trophy  </a:t>
            </a:r>
            <a:r>
              <a:rPr lang="en-US" sz="1400" dirty="0" smtClean="0"/>
              <a:t>by Seward Johnson © 1992 The Seward Johnson Atelier, Inc. – Photo by David W. Steele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503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39624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Contact</a:t>
            </a:r>
            <a:r>
              <a:rPr lang="en-US" sz="1400" i="1" dirty="0" smtClean="0"/>
              <a:t> </a:t>
            </a:r>
            <a:r>
              <a:rPr lang="en-US" sz="1400" dirty="0" smtClean="0"/>
              <a:t>by Seward Johnson © 1987 The Seward Johnson Atelier, Inc. – Photo by Carl Deal III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6157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600" cy="52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Far Out </a:t>
            </a:r>
            <a:r>
              <a:rPr lang="en-US" sz="1400" dirty="0" smtClean="0"/>
              <a:t>by Seward Johnson © 1979 The Seward Johnson Atelier, Inc. – Photo by Kenny </a:t>
            </a:r>
            <a:r>
              <a:rPr lang="en-US" sz="1400" dirty="0" err="1" smtClean="0"/>
              <a:t>Ek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7554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4038877" cy="6057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God Bless America </a:t>
            </a:r>
            <a:r>
              <a:rPr lang="en-US" sz="1400" dirty="0" smtClean="0"/>
              <a:t>by Seward Johnson © 2005 The Seward Johnson Atelier, Inc.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0684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81000"/>
            <a:ext cx="37973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Holier Than Thou </a:t>
            </a:r>
            <a:r>
              <a:rPr lang="en-US" sz="1400" dirty="0" smtClean="0"/>
              <a:t>by Seward Johnson © 1984 The Seward Johnson Atelier, Inc</a:t>
            </a:r>
            <a:r>
              <a:rPr lang="en-US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667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489881" cy="5649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Holding Out </a:t>
            </a:r>
            <a:r>
              <a:rPr lang="en-US" sz="1400" dirty="0" smtClean="0"/>
              <a:t>by Seward Johnson © 1987 The Seward Johnson Atelier, Inc.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4947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657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80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Monet, Our Visiting Artist </a:t>
            </a:r>
            <a:r>
              <a:rPr lang="en-US" sz="1400" dirty="0" smtClean="0"/>
              <a:t>by Seward Johnson © 2004  The Seward Johnson Atelier, Inc. - Photo by Carl Deal III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623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391400" cy="493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No, Mommy, That One </a:t>
            </a:r>
            <a:r>
              <a:rPr lang="en-US" sz="1400" dirty="0" smtClean="0"/>
              <a:t>by Seward Johnson © 1992 The Seward Johnson Atelier, Inc. - Photo by David W. Steele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43948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242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Lake Sculptures</dc:title>
  <dc:creator>pc</dc:creator>
  <cp:lastModifiedBy>Dawn McDonough</cp:lastModifiedBy>
  <cp:revision>13</cp:revision>
  <dcterms:created xsi:type="dcterms:W3CDTF">2016-04-11T21:26:28Z</dcterms:created>
  <dcterms:modified xsi:type="dcterms:W3CDTF">2016-08-10T18:29:01Z</dcterms:modified>
</cp:coreProperties>
</file>